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A167D-10E1-4123-88B5-088C23D84448}" type="datetimeFigureOut">
              <a:rPr lang="en-US" smtClean="0"/>
              <a:t>11/29/2012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148A-A6CF-4A55-8F8B-DF1CAA2BB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2655-CC04-4C1D-BB38-E64BB398B938}" type="datetime1">
              <a:rPr lang="en-US" smtClean="0"/>
              <a:t>11/29/2012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36CA-F3C4-44EF-AB1B-DED951F2AF2B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59445-FAAD-443F-B4D5-9ABE133AB4E5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BE07-C864-4131-9864-8491629A5CDA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9C9D-C3B9-4A85-9B9A-C6A9DB1BE394}" type="datetime1">
              <a:rPr lang="en-US" smtClean="0"/>
              <a:t>11/29/2012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E966-60BB-4021-B1BF-6FF22AE2D918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5237-79FB-4E4B-B8CD-B654EF0FC820}" type="datetime1">
              <a:rPr lang="en-US" smtClean="0"/>
              <a:t>11/29/2012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A5F3-E5E0-4137-AD5C-34D0B0E2F2F2}" type="datetime1">
              <a:rPr lang="en-US" smtClean="0"/>
              <a:t>11/29/2012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1051C-362C-4986-899E-0A4942E8B483}" type="datetime1">
              <a:rPr lang="en-US" smtClean="0"/>
              <a:t>11/29/2012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2914-A5A0-472E-A92F-6839ECE39E37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6F69-1FEE-4368-A2D0-580E17D1F8E4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133C647-1E6A-4519-985E-023517B85FFA}" type="datetime1">
              <a:rPr lang="en-US" smtClean="0"/>
              <a:t>11/29/2012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4CC9CB9-BE46-4084-843E-D521423E91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HCI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2: Gavin Earley, Jacob </a:t>
            </a:r>
            <a:r>
              <a:rPr lang="en-US" dirty="0" err="1" smtClean="0"/>
              <a:t>LaFazia</a:t>
            </a:r>
            <a:r>
              <a:rPr lang="en-US" dirty="0" smtClean="0"/>
              <a:t>, </a:t>
            </a:r>
            <a:r>
              <a:rPr lang="en-US" dirty="0" err="1" smtClean="0"/>
              <a:t>Fariz</a:t>
            </a:r>
            <a:r>
              <a:rPr lang="en-US" dirty="0" smtClean="0"/>
              <a:t> </a:t>
            </a:r>
            <a:r>
              <a:rPr lang="en-US" smtClean="0"/>
              <a:t>Sutansyah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7" y="2362200"/>
            <a:ext cx="6183677" cy="35385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9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Review/Revision Before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31" y="2770188"/>
            <a:ext cx="4810938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Review/Revision After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66" y="2770188"/>
            <a:ext cx="5971667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with 2 preschool aged children</a:t>
            </a:r>
          </a:p>
          <a:p>
            <a:r>
              <a:rPr lang="en-US" dirty="0" smtClean="0"/>
              <a:t>Simple pictures made </a:t>
            </a:r>
            <a:r>
              <a:rPr lang="en-US" smtClean="0"/>
              <a:t>interface easy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0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Preschool Kids app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Problems/Goals</a:t>
            </a:r>
          </a:p>
          <a:p>
            <a:pPr lvl="1"/>
            <a:r>
              <a:rPr lang="en-US" dirty="0" smtClean="0"/>
              <a:t>If an image says a thousand words, then how to you pick the right image?</a:t>
            </a:r>
          </a:p>
          <a:p>
            <a:pPr lvl="1"/>
            <a:r>
              <a:rPr lang="en-US" dirty="0" smtClean="0"/>
              <a:t>What makes an interface visually appealing to young kids?</a:t>
            </a:r>
          </a:p>
          <a:p>
            <a:pPr lvl="1"/>
            <a:r>
              <a:rPr lang="en-US" dirty="0" smtClean="0"/>
              <a:t>How to best describe an action with a picture.</a:t>
            </a:r>
          </a:p>
          <a:p>
            <a:pPr lvl="1"/>
            <a:r>
              <a:rPr lang="en-US" dirty="0" smtClean="0"/>
              <a:t>What colors are most exciting </a:t>
            </a:r>
            <a:r>
              <a:rPr lang="en-US" smtClean="0"/>
              <a:t>to kids?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kids learn the basics earlier</a:t>
            </a:r>
          </a:p>
          <a:p>
            <a:r>
              <a:rPr lang="en-US" dirty="0" smtClean="0"/>
              <a:t>Simple descriptive interface is needed for kids who cannot yet read</a:t>
            </a:r>
          </a:p>
          <a:p>
            <a:r>
              <a:rPr lang="en-US" dirty="0" smtClean="0"/>
              <a:t>Make learning fun so they will love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The Starting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61" y="2362200"/>
            <a:ext cx="6090409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14400"/>
            <a:ext cx="7315200" cy="1154097"/>
          </a:xfrm>
        </p:spPr>
        <p:txBody>
          <a:bodyPr/>
          <a:lstStyle/>
          <a:p>
            <a:r>
              <a:rPr lang="en-US" dirty="0" smtClean="0"/>
              <a:t>Puzzles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6290732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3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0"/>
            <a:ext cx="6290732" cy="35385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0"/>
            <a:ext cx="6290732" cy="35385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362200"/>
            <a:ext cx="6290730" cy="35385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7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66800"/>
            <a:ext cx="7315200" cy="1154097"/>
          </a:xfrm>
        </p:spPr>
        <p:txBody>
          <a:bodyPr/>
          <a:lstStyle/>
          <a:p>
            <a:r>
              <a:rPr lang="en-US" dirty="0" smtClean="0"/>
              <a:t>Letters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362200"/>
            <a:ext cx="6290730" cy="35385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C9CB9-BE46-4084-843E-D521423E9188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49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36</TotalTime>
  <Words>138</Words>
  <Application>Microsoft Office PowerPoint</Application>
  <PresentationFormat>On-screen Show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Perspective</vt:lpstr>
      <vt:lpstr>HCI Final Project</vt:lpstr>
      <vt:lpstr>Preschool Kids app </vt:lpstr>
      <vt:lpstr>Why is this needed?</vt:lpstr>
      <vt:lpstr>The Starting Page</vt:lpstr>
      <vt:lpstr>Puzzles</vt:lpstr>
      <vt:lpstr>Colors</vt:lpstr>
      <vt:lpstr>Numbers</vt:lpstr>
      <vt:lpstr>Shapes</vt:lpstr>
      <vt:lpstr>Letters</vt:lpstr>
      <vt:lpstr>Reading</vt:lpstr>
      <vt:lpstr>Review/Revision Before</vt:lpstr>
      <vt:lpstr>Review/Revision After</vt:lpstr>
      <vt:lpstr>Design Successes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Final Project</dc:title>
  <dc:creator>Gearley</dc:creator>
  <cp:lastModifiedBy>Gearley</cp:lastModifiedBy>
  <cp:revision>10</cp:revision>
  <dcterms:created xsi:type="dcterms:W3CDTF">2012-11-25T02:38:15Z</dcterms:created>
  <dcterms:modified xsi:type="dcterms:W3CDTF">2012-11-30T04:21:32Z</dcterms:modified>
</cp:coreProperties>
</file>